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notesSlides/notesSlide6.xml" ContentType="application/vnd.openxmlformats-officedocument.presentationml.notes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32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833" autoAdjust="0"/>
  </p:normalViewPr>
  <p:slideViewPr>
    <p:cSldViewPr>
      <p:cViewPr varScale="1">
        <p:scale>
          <a:sx n="75" d="100"/>
          <a:sy n="75" d="100"/>
        </p:scale>
        <p:origin x="-101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BDB1C20-43A8-465C-8820-31712A7B56C6}" type="datetimeFigureOut">
              <a:rPr lang="en-US" smtClean="0"/>
              <a:t>8/20/2009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1161C88-A830-46EF-A86D-50819EE0C25C}" type="slidenum">
              <a:rPr lang="en-NZ" smtClean="0"/>
              <a:t>‹#›</a:t>
            </a:fld>
            <a:endParaRPr lang="en-N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google.co.nz/imgres?imgurl=http://www.apexcamps.com/images/apexpictures035.jpg&amp;imgrefurl=http://www.apexcamps.com/dayatcamp.php&amp;usg=__nH9WeeqF-a7w9Sdaeb9RJgNmSHk=&amp;h=432&amp;w=288&amp;sz=44&amp;hl=en&amp;start=26&amp;tbnid=9ky4dCU46hKAEM:&amp;tbnh=126&amp;tbnw=84&amp;prev=/images%3Fq%3Deducational%2Bcomputer%26imgsz%3Dm%26gbv%3D2%26ndsp%3D18%26hl%3Den%26sa%3DN%26start%3D18" TargetMode="External"/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media.photobucket.com/image/people%20holding%20hands%20around%20the%20world/khilliker/volunteers_holding_hands_around_ear.gif" TargetMode="External"/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350.org.nz/dunedin" TargetMode="External"/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NZ" dirty="0" smtClean="0"/>
              <a:t>We made this </a:t>
            </a:r>
            <a:r>
              <a:rPr lang="en-NZ" dirty="0" err="1" smtClean="0"/>
              <a:t>tui</a:t>
            </a:r>
            <a:r>
              <a:rPr lang="en-NZ" dirty="0" smtClean="0"/>
              <a:t> logo. Blatantly. copyright</a:t>
            </a:r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161C88-A830-46EF-A86D-50819EE0C25C}" type="slidenum">
              <a:rPr lang="en-NZ" smtClean="0"/>
              <a:t>1</a:t>
            </a:fld>
            <a:endParaRPr lang="en-NZ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NZ" dirty="0" smtClean="0"/>
              <a:t>http://images.google.co.nz/imgres?imgurl=http://i.treehugger.com/images/2007/10/24/smoke%2520stack-jj-001.jpg&amp;imgrefurl=http://www.treehugger.com/2007/06/24-week/&amp;usg=__zIXSoR4rb</a:t>
            </a:r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161C88-A830-46EF-A86D-50819EE0C25C}" type="slidenum">
              <a:rPr lang="en-NZ" smtClean="0"/>
              <a:t>2</a:t>
            </a:fld>
            <a:endParaRPr lang="en-NZ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NZ" dirty="0" smtClean="0"/>
              <a:t>Phil is a poser</a:t>
            </a:r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161C88-A830-46EF-A86D-50819EE0C25C}" type="slidenum">
              <a:rPr lang="en-NZ" smtClean="0"/>
              <a:t>3</a:t>
            </a:fld>
            <a:endParaRPr lang="en-NZ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NZ" dirty="0" smtClean="0">
                <a:hlinkClick r:id="rId3"/>
              </a:rPr>
              <a:t>http://images.google.co.nz/imgres?imgurl=http://www.apexcamps.com/images/apexpictures035.jpg&amp;imgrefurl=http://www.apexcamps.com/dayatcamp.php&amp;usg=__nH9WeeqF-a7w9Sdaeb9RJgNmSHk=&amp;h=432&amp;w=288&amp;sz=44&amp;hl=en&amp;start=26&amp;tbnid=9ky4dCU46hKAEM:&amp;tbnh=126&amp;tbnw=84&amp;prev=/images%3Fq%3Deducational%2Bcomputer%26imgsz%3Dm%26gbv%3D2%26ndsp%3D18%26hl%3Den%26sa%3DN%26start%3D18</a:t>
            </a:r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161C88-A830-46EF-A86D-50819EE0C25C}" type="slidenum">
              <a:rPr lang="en-NZ" smtClean="0"/>
              <a:t>4</a:t>
            </a:fld>
            <a:endParaRPr lang="en-NZ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NZ" dirty="0" smtClean="0">
                <a:hlinkClick r:id="rId3"/>
              </a:rPr>
              <a:t>http://media.photobucket.com/image/people%20holding%20hands%20around%20the%20world/khilliker/volunteers_holding_hands_around_ear.gif</a:t>
            </a:r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161C88-A830-46EF-A86D-50819EE0C25C}" type="slidenum">
              <a:rPr lang="en-NZ" smtClean="0"/>
              <a:t>5</a:t>
            </a:fld>
            <a:endParaRPr lang="en-NZ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NZ" dirty="0" smtClean="0">
                <a:hlinkClick r:id="rId3"/>
              </a:rPr>
              <a:t>http://www.350.org.nz/dunedin</a:t>
            </a:r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161C88-A830-46EF-A86D-50819EE0C25C}" type="slidenum">
              <a:rPr lang="en-NZ" smtClean="0"/>
              <a:t>6</a:t>
            </a:fld>
            <a:endParaRPr lang="en-NZ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2AFC1-7727-4F3B-8129-CE92ED550B74}" type="datetimeFigureOut">
              <a:rPr lang="en-US" smtClean="0"/>
              <a:t>8/20/2009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69E5DF-DA47-450B-9D94-0CA412F378DB}" type="slidenum">
              <a:rPr lang="en-NZ" smtClean="0"/>
              <a:t>‹#›</a:t>
            </a:fld>
            <a:endParaRPr lang="en-NZ"/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2AFC1-7727-4F3B-8129-CE92ED550B74}" type="datetimeFigureOut">
              <a:rPr lang="en-US" smtClean="0"/>
              <a:t>8/20/2009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69E5DF-DA47-450B-9D94-0CA412F378DB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2AFC1-7727-4F3B-8129-CE92ED550B74}" type="datetimeFigureOut">
              <a:rPr lang="en-US" smtClean="0"/>
              <a:t>8/20/2009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69E5DF-DA47-450B-9D94-0CA412F378DB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2AFC1-7727-4F3B-8129-CE92ED550B74}" type="datetimeFigureOut">
              <a:rPr lang="en-US" smtClean="0"/>
              <a:t>8/20/2009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69E5DF-DA47-450B-9D94-0CA412F378DB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2AFC1-7727-4F3B-8129-CE92ED550B74}" type="datetimeFigureOut">
              <a:rPr lang="en-US" smtClean="0"/>
              <a:t>8/20/2009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69E5DF-DA47-450B-9D94-0CA412F378DB}" type="slidenum">
              <a:rPr lang="en-NZ" smtClean="0"/>
              <a:t>‹#›</a:t>
            </a:fld>
            <a:endParaRPr lang="en-NZ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2AFC1-7727-4F3B-8129-CE92ED550B74}" type="datetimeFigureOut">
              <a:rPr lang="en-US" smtClean="0"/>
              <a:t>8/20/2009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69E5DF-DA47-450B-9D94-0CA412F378DB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2AFC1-7727-4F3B-8129-CE92ED550B74}" type="datetimeFigureOut">
              <a:rPr lang="en-US" smtClean="0"/>
              <a:t>8/20/2009</a:t>
            </a:fld>
            <a:endParaRPr lang="en-N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69E5DF-DA47-450B-9D94-0CA412F378DB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2AFC1-7727-4F3B-8129-CE92ED550B74}" type="datetimeFigureOut">
              <a:rPr lang="en-US" smtClean="0"/>
              <a:t>8/20/2009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69E5DF-DA47-450B-9D94-0CA412F378DB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2AFC1-7727-4F3B-8129-CE92ED550B74}" type="datetimeFigureOut">
              <a:rPr lang="en-US" smtClean="0"/>
              <a:t>8/20/2009</a:t>
            </a:fld>
            <a:endParaRPr lang="en-N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69E5DF-DA47-450B-9D94-0CA412F378DB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2AFC1-7727-4F3B-8129-CE92ED550B74}" type="datetimeFigureOut">
              <a:rPr lang="en-US" smtClean="0"/>
              <a:t>8/20/2009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69E5DF-DA47-450B-9D94-0CA412F378DB}" type="slidenum">
              <a:rPr lang="en-NZ" smtClean="0"/>
              <a:t>‹#›</a:t>
            </a:fld>
            <a:endParaRPr lang="en-NZ"/>
          </a:p>
        </p:txBody>
      </p:sp>
      <p:sp>
        <p:nvSpPr>
          <p:cNvPr id="12" name="Rectangle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3942AFC1-7727-4F3B-8129-CE92ED550B74}" type="datetimeFigureOut">
              <a:rPr lang="en-US" smtClean="0"/>
              <a:t>8/20/2009</a:t>
            </a:fld>
            <a:endParaRPr lang="en-NZ"/>
          </a:p>
        </p:txBody>
      </p:sp>
      <p:sp>
        <p:nvSpPr>
          <p:cNvPr id="11" name="Rectangle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2369E5DF-DA47-450B-9D94-0CA412F378DB}" type="slidenum">
              <a:rPr lang="en-NZ" smtClean="0"/>
              <a:t>‹#›</a:t>
            </a:fld>
            <a:endParaRPr lang="en-NZ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3942AFC1-7727-4F3B-8129-CE92ED550B74}" type="datetimeFigureOut">
              <a:rPr lang="en-US" smtClean="0"/>
              <a:t>8/20/2009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2369E5DF-DA47-450B-9D94-0CA412F378DB}" type="slidenum">
              <a:rPr lang="en-NZ" smtClean="0"/>
              <a:t>‹#›</a:t>
            </a:fld>
            <a:endParaRPr lang="en-N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33" r:id="rId1"/>
    <p:sldLayoutId id="2147484034" r:id="rId2"/>
    <p:sldLayoutId id="2147484035" r:id="rId3"/>
    <p:sldLayoutId id="2147484036" r:id="rId4"/>
    <p:sldLayoutId id="2147484037" r:id="rId5"/>
    <p:sldLayoutId id="2147484038" r:id="rId6"/>
    <p:sldLayoutId id="2147484039" r:id="rId7"/>
    <p:sldLayoutId id="2147484040" r:id="rId8"/>
    <p:sldLayoutId id="2147484041" r:id="rId9"/>
    <p:sldLayoutId id="2147484042" r:id="rId10"/>
    <p:sldLayoutId id="2147484043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14348" y="4143380"/>
            <a:ext cx="7772400" cy="1470025"/>
          </a:xfrm>
        </p:spPr>
        <p:txBody>
          <a:bodyPr/>
          <a:lstStyle/>
          <a:p>
            <a:r>
              <a:rPr lang="en-NZ" b="1" dirty="0" smtClean="0"/>
              <a:t>350 YeahRight!</a:t>
            </a:r>
            <a:endParaRPr lang="en-NZ" b="1" dirty="0"/>
          </a:p>
        </p:txBody>
      </p:sp>
      <p:pic>
        <p:nvPicPr>
          <p:cNvPr id="3074" name="Picture 2" descr="Image:Tui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14480" y="1071546"/>
            <a:ext cx="5810264" cy="29051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What the problem is:</a:t>
            </a:r>
            <a:endParaRPr lang="en-NZ" dirty="0"/>
          </a:p>
        </p:txBody>
      </p:sp>
      <p:pic>
        <p:nvPicPr>
          <p:cNvPr id="7170" name="Picture 2" descr="http://i.treehugger.com/images/2007/10/24/smoke%20stack-jj-00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57290" y="1643050"/>
            <a:ext cx="6357982" cy="505624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NZ" dirty="0" smtClean="0"/>
              <a:t>How we came up with the idea:</a:t>
            </a:r>
            <a:endParaRPr lang="en-NZ" dirty="0"/>
          </a:p>
        </p:txBody>
      </p:sp>
      <p:pic>
        <p:nvPicPr>
          <p:cNvPr id="4" name="Picture 3" descr="IMG_155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285852" y="1643050"/>
            <a:ext cx="6667547" cy="500066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357554" y="2643182"/>
            <a:ext cx="221457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8000" dirty="0" smtClean="0"/>
              <a:t>?</a:t>
            </a:r>
            <a:endParaRPr lang="en-N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What our idea is:</a:t>
            </a:r>
            <a:endParaRPr lang="en-NZ" dirty="0"/>
          </a:p>
        </p:txBody>
      </p:sp>
      <p:pic>
        <p:nvPicPr>
          <p:cNvPr id="19458" name="Picture 2" descr="http://www.apexcamps.com/images/apexpictures035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86050" y="1571612"/>
            <a:ext cx="3381398" cy="507209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Who it will affect:</a:t>
            </a:r>
            <a:endParaRPr lang="en-NZ" dirty="0"/>
          </a:p>
        </p:txBody>
      </p:sp>
      <p:pic>
        <p:nvPicPr>
          <p:cNvPr id="23554" name="Picture 2" descr="volunteers_holding_hands_around_ear.gif together we are better lg image by khilliker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85852" y="1142984"/>
            <a:ext cx="6072230" cy="607223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When will it be finished:</a:t>
            </a:r>
            <a:endParaRPr lang="en-NZ" dirty="0"/>
          </a:p>
        </p:txBody>
      </p:sp>
      <p:pic>
        <p:nvPicPr>
          <p:cNvPr id="25604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71670" y="5715016"/>
            <a:ext cx="4781548" cy="9257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6" name="Picture 6" descr="http://www.350.org.nz/picture13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000364" y="1601210"/>
            <a:ext cx="2867019" cy="405489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44</TotalTime>
  <Words>84</Words>
  <Application>Microsoft Office PowerPoint</Application>
  <PresentationFormat>On-screen Show (4:3)</PresentationFormat>
  <Paragraphs>19</Paragraphs>
  <Slides>6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Module</vt:lpstr>
      <vt:lpstr>350 YeahRight!</vt:lpstr>
      <vt:lpstr>What the problem is:</vt:lpstr>
      <vt:lpstr>How we came up with the idea:</vt:lpstr>
      <vt:lpstr>What our idea is:</vt:lpstr>
      <vt:lpstr>Who it will affect:</vt:lpstr>
      <vt:lpstr>When will it be finished: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350 YeahRight!</dc:title>
  <dc:creator>Lisa Taylor</dc:creator>
  <cp:lastModifiedBy>Lisa Taylor</cp:lastModifiedBy>
  <cp:revision>5</cp:revision>
  <dcterms:created xsi:type="dcterms:W3CDTF">2009-08-20T03:16:49Z</dcterms:created>
  <dcterms:modified xsi:type="dcterms:W3CDTF">2009-08-20T04:01:12Z</dcterms:modified>
</cp:coreProperties>
</file>